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83" r:id="rId4"/>
    <p:sldId id="285" r:id="rId5"/>
    <p:sldId id="284" r:id="rId6"/>
    <p:sldId id="286" r:id="rId7"/>
    <p:sldId id="287" r:id="rId8"/>
    <p:sldId id="289" r:id="rId9"/>
    <p:sldId id="288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22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87F8F4-C0D7-4D61-B41D-EA28A85DF229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FE98D6-4B48-48BD-99D7-7E9D26ACA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4B0EDC-86C1-4D56-A787-5932997C67AE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F07562-40FA-48D7-BF3F-4B2A3F792C58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08901-3311-478B-B85F-A6E2C6C5518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9553-A346-4D35-9371-E3F589E82D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BABC-2BF9-46F0-B67E-EEA9C0209F5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DED48-2443-4AC6-8E7C-F73D40A0EB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B469-F8F4-4B34-A4F1-6D2F14D91B9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DE90-EB27-4C4F-8AA0-FE32E70E79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B2C8-AA35-4F0F-BD5A-A97FB6ED5D6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5BAE-350B-4D56-B25F-76272E3783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8A79-2643-43DB-8353-9081D97C192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3406-87E0-43A1-8BA5-02BA7A733E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33550-5D2F-4098-945E-9295CAA418C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4F435-F5AF-4AC8-8A35-B44165558B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4563-05FF-4604-AC53-C397DB154DF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9FBB-A23A-44D9-BDE3-AF43BC63DB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101B-F46A-4925-A050-BEE92DB03A4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2C3C-B0A9-4F2F-A8DD-3E4D486ED0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0337-59CD-491E-A3A9-8F02D79B69F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6424-5346-4B85-913D-24FD6402C2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1B6C-560F-4550-93E3-F392B0FA921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E097F-A46D-4211-9F5A-333B29E3CE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0772-110B-45DA-8791-C9E8D811609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48E9-F379-4071-8E16-F9A297EC8A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DA62FB-4736-4F6B-B902-73FE85AB272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1E76531-0CC9-4B99-AB92-5441C94C28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571628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latin typeface="Comic Sans MS" pitchFamily="66" charset="0"/>
              </a:rPr>
              <a:t>Clothes and Accessories</a:t>
            </a:r>
            <a:endParaRPr lang="en-GB" altLang="en-US" sz="8000" dirty="0" smtClean="0">
              <a:latin typeface="Comic Sans MS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214290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Belt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Shirt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Coat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1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85720" y="4286256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Jeans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7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8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is she wearing?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Sh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e is wearing a dress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.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9" name="Picture 8" descr="C:\Users\Rich\Documents\eslkidsworld.com\clip art\Clothing &amp; Accessories\Clothing &amp; Fashion (T - Z)\Woman in Dress with Scarf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2143116"/>
            <a:ext cx="2706688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ight Arrow 11"/>
          <p:cNvSpPr/>
          <p:nvPr/>
        </p:nvSpPr>
        <p:spPr>
          <a:xfrm rot="10800000">
            <a:off x="5143504" y="3857628"/>
            <a:ext cx="1785950" cy="10001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p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is she wearing?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Sh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e is wearing a coat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.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2" name="Right Arrow 11"/>
          <p:cNvSpPr/>
          <p:nvPr/>
        </p:nvSpPr>
        <p:spPr>
          <a:xfrm rot="10800000">
            <a:off x="5286380" y="2714620"/>
            <a:ext cx="1785950" cy="10001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C:\Users\Rich\Documents\eslkidsworld.com\clip art\Clothing &amp; Accessories\Clothing &amp; Fashion (G - R)\Man in Coat 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2143116"/>
            <a:ext cx="2308221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p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is she wearing?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Sh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e is wearing a blouse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.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2" name="Right Arrow 11"/>
          <p:cNvSpPr/>
          <p:nvPr/>
        </p:nvSpPr>
        <p:spPr>
          <a:xfrm rot="10800000">
            <a:off x="5143504" y="2500306"/>
            <a:ext cx="1785950" cy="10001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10" descr="C:\Users\Rich\Documents\eslkidsworld.com\clip art\Clothing &amp; Accessories\Clothing &amp; Fashion (T - Z)\Woman in Blouse &amp; Pants 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3071802" y="1928802"/>
            <a:ext cx="1663693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p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is she wearing?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Sh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e is wearing shorts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.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285984" y="2928934"/>
            <a:ext cx="1785950" cy="10001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9" descr="C:\Users\Rich\Documents\eslkidsworld.com\clip art\Clothing &amp; Accessories\Clothing &amp; Fashion (T - Z)\Woman in Shorts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1857364"/>
            <a:ext cx="1992312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p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is he wearing?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H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e is wearing boots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.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857488" y="4000504"/>
            <a:ext cx="1785950" cy="10001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E:\Websites\clip art\Clothing &amp; Accessories\Clothing &amp; Fashion (G - R)\Man in Coat 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785926"/>
            <a:ext cx="1324022" cy="3214686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is he wearing?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H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e is wearing pyjamas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.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571736" y="2857496"/>
            <a:ext cx="1785950" cy="10001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E:\Websites\clip art\Clothing &amp; Accessories\Clothing &amp; Fashion (G - R)\Man in Pajamas 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857364"/>
            <a:ext cx="1271266" cy="321471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is he wearing?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H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e is wearing a vest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.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571736" y="2500306"/>
            <a:ext cx="1785950" cy="10001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 descr="E:\Websites\clip art\People\Cartoons (Ma - O)\Man with Sports Bag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1928802"/>
            <a:ext cx="2039747" cy="3159992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is he wearing?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H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e is wearing a suit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.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714612" y="2928934"/>
            <a:ext cx="1785950" cy="10001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98" name="Picture 2" descr="E:\Websites\clip art\People\Cartoons (Ma - O)\Man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2000240"/>
            <a:ext cx="1428760" cy="3017116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135</Words>
  <Application>Microsoft Macintosh PowerPoint</Application>
  <PresentationFormat>On-screen Show (4:3)</PresentationFormat>
  <Paragraphs>42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Clothes and Accessories</vt:lpstr>
      <vt:lpstr>What is she wearing?</vt:lpstr>
      <vt:lpstr>What is she wearing?</vt:lpstr>
      <vt:lpstr>What is she wearing?</vt:lpstr>
      <vt:lpstr>What is she wearing?</vt:lpstr>
      <vt:lpstr>What is he wearing?</vt:lpstr>
      <vt:lpstr>What is he wearing?</vt:lpstr>
      <vt:lpstr>What is he wearing?</vt:lpstr>
      <vt:lpstr>What is he wearing?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Clothes and Accessories</dc:title>
  <dc:creator>ESL Puzzles</dc:creator>
  <cp:lastModifiedBy>Richard</cp:lastModifiedBy>
  <cp:revision>31</cp:revision>
  <dcterms:created xsi:type="dcterms:W3CDTF">2020-03-09T01:59:01Z</dcterms:created>
  <dcterms:modified xsi:type="dcterms:W3CDTF">2020-03-22T05:46:47Z</dcterms:modified>
</cp:coreProperties>
</file>